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3"/>
  </p:notesMasterIdLst>
  <p:handoutMasterIdLst>
    <p:handoutMasterId r:id="rId24"/>
  </p:handoutMasterIdLst>
  <p:sldIdLst>
    <p:sldId id="302" r:id="rId2"/>
    <p:sldId id="262" r:id="rId3"/>
    <p:sldId id="285" r:id="rId4"/>
    <p:sldId id="263" r:id="rId5"/>
    <p:sldId id="265" r:id="rId6"/>
    <p:sldId id="266" r:id="rId7"/>
    <p:sldId id="268" r:id="rId8"/>
    <p:sldId id="304" r:id="rId9"/>
    <p:sldId id="307" r:id="rId10"/>
    <p:sldId id="309" r:id="rId11"/>
    <p:sldId id="275" r:id="rId12"/>
    <p:sldId id="306" r:id="rId13"/>
    <p:sldId id="274" r:id="rId14"/>
    <p:sldId id="286" r:id="rId15"/>
    <p:sldId id="276" r:id="rId16"/>
    <p:sldId id="305" r:id="rId17"/>
    <p:sldId id="308" r:id="rId18"/>
    <p:sldId id="287" r:id="rId19"/>
    <p:sldId id="278" r:id="rId20"/>
    <p:sldId id="277" r:id="rId21"/>
    <p:sldId id="283" r:id="rId22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4B"/>
    <a:srgbClr val="1E4471"/>
    <a:srgbClr val="72C059"/>
    <a:srgbClr val="00BCEB"/>
    <a:srgbClr val="0D274D"/>
    <a:srgbClr val="FBAB2C"/>
    <a:srgbClr val="049FD9"/>
    <a:srgbClr val="E3241B"/>
    <a:srgbClr val="26194B"/>
    <a:srgbClr val="86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469" autoAdjust="0"/>
  </p:normalViewPr>
  <p:slideViewPr>
    <p:cSldViewPr snapToGrid="0" snapToObjects="1" showGuides="1">
      <p:cViewPr>
        <p:scale>
          <a:sx n="125" d="100"/>
          <a:sy n="125" d="100"/>
        </p:scale>
        <p:origin x="90" y="4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2756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tx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C7F363-70DC-47F2-924D-0B5F2EF3588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rgbClr val="72C059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rgbClr val="72C059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rgbClr val="72C059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rgbClr val="72C059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rgbClr val="72C059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72C059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C723A-EE3E-4B14-9C09-14CF9E6DC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6" r="31886" b="7486"/>
          <a:stretch/>
        </p:blipFill>
        <p:spPr>
          <a:xfrm>
            <a:off x="6094887" y="0"/>
            <a:ext cx="30491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154551-3E8E-4D34-80EB-445D3D1E4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6" r="31886" b="7486"/>
          <a:stretch/>
        </p:blipFill>
        <p:spPr>
          <a:xfrm>
            <a:off x="6094887" y="0"/>
            <a:ext cx="3049114" cy="514350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rgbClr val="72C059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rgbClr val="72C059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rgbClr val="72C059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rgbClr val="72C059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rgbClr val="72C059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rgbClr val="72C059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rgbClr val="72C059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rgbClr val="72C059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rgbClr val="72C059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rgbClr val="72C059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72C05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2692B0-CA23-4C7F-9A46-C03C2E0CB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6" r="31886" b="7486"/>
          <a:stretch/>
        </p:blipFill>
        <p:spPr>
          <a:xfrm>
            <a:off x="6094887" y="0"/>
            <a:ext cx="3049114" cy="5143500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72C059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1A5030-8626-4064-B35C-247D23BD1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6" r="31886" b="7486"/>
          <a:stretch/>
        </p:blipFill>
        <p:spPr>
          <a:xfrm>
            <a:off x="6094887" y="0"/>
            <a:ext cx="30491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84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201738"/>
            <a:ext cx="8115300" cy="280477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72C05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72C05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201738"/>
            <a:ext cx="8280057" cy="321999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72C05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034234F1-8733-4F79-AD18-BF0DCA647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rgbClr val="0D274D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rgbClr val="0D274D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rgbClr val="0D274D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rgbClr val="0D274D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rgbClr val="0D274D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48B1CE19-EB71-4280-9C4A-DCB254CAB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1B65E-9054-41EA-9588-F98C3C3DE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86" r="31886" b="7486"/>
          <a:stretch/>
        </p:blipFill>
        <p:spPr>
          <a:xfrm>
            <a:off x="6094887" y="0"/>
            <a:ext cx="3049114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72C059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&#10;&#10;Description automatically generated">
            <a:extLst>
              <a:ext uri="{FF2B5EF4-FFF2-40B4-BE49-F238E27FC236}">
                <a16:creationId xmlns:a16="http://schemas.microsoft.com/office/drawing/2014/main" id="{64522ACC-88C4-4AD9-9CE6-DBE995287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7289DB-22A3-418A-BE4E-C98BC7E719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rgbClr val="0D274D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rgbClr val="0D274D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rgbClr val="0D274D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rgbClr val="0D274D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rgbClr val="0D274D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itle Placeholder 5">
            <a:extLst>
              <a:ext uri="{FF2B5EF4-FFF2-40B4-BE49-F238E27FC236}">
                <a16:creationId xmlns:a16="http://schemas.microsoft.com/office/drawing/2014/main" id="{E1D61033-F2D5-4C08-BDC2-9AB16427BF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592C61-7BA6-45ED-A944-BC4B1A61883E}"/>
              </a:ext>
            </a:extLst>
          </p:cNvPr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ADFEE5FC-7A20-432E-8F42-724B75098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D9D1AB3-7E04-4477-9377-8EEF5C79A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A723E6C-965E-4199-AE72-93496676A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AEA7B3E-3DE5-444A-9960-28F1AFB9A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26EF962-8EC3-4CB3-BED4-2FF988971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12"/>
          <a:stretch/>
        </p:blipFill>
        <p:spPr>
          <a:xfrm>
            <a:off x="0" y="0"/>
            <a:ext cx="4623423" cy="5143500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E8F571-0175-4F03-9D96-3CCC1274A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53" r="31331" b="5521"/>
          <a:stretch/>
        </p:blipFill>
        <p:spPr>
          <a:xfrm>
            <a:off x="6284457" y="-1"/>
            <a:ext cx="2859543" cy="5143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72C059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815FD4-75C0-4EEC-9BF1-4335B487B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53" r="31331" b="5521"/>
          <a:stretch/>
        </p:blipFill>
        <p:spPr>
          <a:xfrm>
            <a:off x="6284457" y="-1"/>
            <a:ext cx="2859543" cy="5143501"/>
          </a:xfrm>
          <a:prstGeom prst="rect">
            <a:avLst/>
          </a:prstGeom>
        </p:spPr>
      </p:pic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rgbClr val="72C059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D274D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911435"/>
            <a:ext cx="8139112" cy="525016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rgbClr val="72C05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4000" cy="2843212"/>
          </a:xfrm>
          <a:prstGeom prst="rect">
            <a:avLst/>
          </a:prstGeom>
          <a:solidFill>
            <a:srgbClr val="0D274D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72C05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  <a:solidFill>
            <a:srgbClr val="0D274D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rgbClr val="0D27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1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4015" r:id="rId14"/>
    <p:sldLayoutId id="2147483985" r:id="rId15"/>
    <p:sldLayoutId id="2147483986" r:id="rId16"/>
    <p:sldLayoutId id="2147484012" r:id="rId17"/>
    <p:sldLayoutId id="2147483969" r:id="rId18"/>
    <p:sldLayoutId id="2147483968" r:id="rId19"/>
    <p:sldLayoutId id="2147483973" r:id="rId20"/>
    <p:sldLayoutId id="2147483967" r:id="rId21"/>
    <p:sldLayoutId id="2147483970" r:id="rId22"/>
    <p:sldLayoutId id="2147483987" r:id="rId23"/>
    <p:sldLayoutId id="2147483983" r:id="rId24"/>
    <p:sldLayoutId id="2147483971" r:id="rId25"/>
    <p:sldLayoutId id="2147483972" r:id="rId26"/>
    <p:sldLayoutId id="2147483897" r:id="rId2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rgbClr val="72C059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7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9496" y="3777328"/>
            <a:ext cx="8296421" cy="288131"/>
          </a:xfrm>
        </p:spPr>
        <p:txBody>
          <a:bodyPr/>
          <a:lstStyle/>
          <a:p>
            <a:r>
              <a:rPr lang="en-US"/>
              <a:t>Speaker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9496" y="4017325"/>
            <a:ext cx="8296421" cy="288131"/>
          </a:xfrm>
        </p:spPr>
        <p:txBody>
          <a:bodyPr/>
          <a:lstStyle/>
          <a:p>
            <a:r>
              <a:rPr lang="en-US"/>
              <a:t>Speaker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9497" y="4257322"/>
            <a:ext cx="1816503" cy="288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3292" y="3120023"/>
            <a:ext cx="8302625" cy="299001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6447" y="1591013"/>
            <a:ext cx="3270471" cy="723900"/>
          </a:xfrm>
        </p:spPr>
        <p:txBody>
          <a:bodyPr anchor="t"/>
          <a:lstStyle/>
          <a:p>
            <a:r>
              <a:rPr lang="en-US" sz="4800" b="1" dirty="0">
                <a:solidFill>
                  <a:srgbClr val="6ABF4B"/>
                </a:solidFill>
                <a:latin typeface="CiscoSansTT" panose="020B0503020201020303" pitchFamily="34" charset="0"/>
                <a:cs typeface="CiscoSansTT" panose="020B0503020201020303" pitchFamily="34" charset="0"/>
              </a:rPr>
              <a:t>RESILIENT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CDCE921-0E9B-4F5F-9F5E-C931BACE3157}"/>
              </a:ext>
            </a:extLst>
          </p:cNvPr>
          <p:cNvSpPr txBox="1">
            <a:spLocks/>
          </p:cNvSpPr>
          <p:nvPr/>
        </p:nvSpPr>
        <p:spPr bwMode="auto">
          <a:xfrm>
            <a:off x="425765" y="2209800"/>
            <a:ext cx="334322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000" b="0" i="0" u="none" kern="1200" spc="0" baseline="0">
                <a:solidFill>
                  <a:schemeClr val="tx1"/>
                </a:solidFill>
                <a:latin typeface="+mj-lt"/>
                <a:ea typeface="CiscoSansTT Thin" charset="0"/>
                <a:cs typeface="CiscoSansTT ExtraLight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dirty="0"/>
              <a:t>TOGETHER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5CCFBCE-7BD8-4D94-A00E-BC136A4D3A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AC1D30-AF5D-4D11-8351-0A888BD52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82355" y="688070"/>
            <a:ext cx="6903236" cy="44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7">
            <a:extLst>
              <a:ext uri="{FF2B5EF4-FFF2-40B4-BE49-F238E27FC236}">
                <a16:creationId xmlns:a16="http://schemas.microsoft.com/office/drawing/2014/main" id="{45AAA9E9-74E3-4E75-ABCE-53109F7291AF}"/>
              </a:ext>
            </a:extLst>
          </p:cNvPr>
          <p:cNvSpPr txBox="1">
            <a:spLocks/>
          </p:cNvSpPr>
          <p:nvPr/>
        </p:nvSpPr>
        <p:spPr bwMode="auto">
          <a:xfrm>
            <a:off x="4423094" y="1767840"/>
            <a:ext cx="3547427" cy="19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rgbClr val="72C059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6ABF4B"/>
                </a:solidFill>
              </a:rPr>
              <a:t>Resilient together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Resilient together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Resilient together</a:t>
            </a:r>
          </a:p>
          <a:p>
            <a:endParaRPr lang="en-US" dirty="0">
              <a:solidFill>
                <a:srgbClr val="6ABF4B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1AAAF5-4BA4-4BB0-8D06-56642998D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320" y="670559"/>
            <a:ext cx="3145771" cy="34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5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98513" y="542925"/>
            <a:ext cx="8345487" cy="731838"/>
          </a:xfrm>
        </p:spPr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BF2A8-31D2-4189-A48B-B73678766ED2}"/>
              </a:ext>
            </a:extLst>
          </p:cNvPr>
          <p:cNvSpPr/>
          <p:nvPr/>
        </p:nvSpPr>
        <p:spPr>
          <a:xfrm>
            <a:off x="820717" y="1679728"/>
            <a:ext cx="1192091" cy="11663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74D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CF197-4385-472C-AD27-7AC8B69F8CC7}"/>
              </a:ext>
            </a:extLst>
          </p:cNvPr>
          <p:cNvSpPr/>
          <p:nvPr/>
        </p:nvSpPr>
        <p:spPr>
          <a:xfrm>
            <a:off x="384553" y="2925497"/>
            <a:ext cx="2064420" cy="51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Icon Name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CEB"/>
              </a:solidFill>
              <a:effectLst/>
              <a:uLnTx/>
              <a:uFillTx/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Icon Description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684F475-5885-4FCA-8011-CDF3C10884B0}"/>
              </a:ext>
            </a:extLst>
          </p:cNvPr>
          <p:cNvSpPr/>
          <p:nvPr/>
        </p:nvSpPr>
        <p:spPr>
          <a:xfrm>
            <a:off x="7154998" y="1679728"/>
            <a:ext cx="1192091" cy="11663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AC4916-49DE-4554-BF71-DA823793AAF1}"/>
              </a:ext>
            </a:extLst>
          </p:cNvPr>
          <p:cNvSpPr/>
          <p:nvPr/>
        </p:nvSpPr>
        <p:spPr>
          <a:xfrm>
            <a:off x="6718834" y="2925497"/>
            <a:ext cx="2064420" cy="51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Icon Name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CEB"/>
              </a:solidFill>
              <a:effectLst/>
              <a:uLnTx/>
              <a:uFillTx/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Icon Description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2861AE8-CA1B-479A-982D-CA5509461E99}"/>
              </a:ext>
            </a:extLst>
          </p:cNvPr>
          <p:cNvSpPr/>
          <p:nvPr/>
        </p:nvSpPr>
        <p:spPr>
          <a:xfrm>
            <a:off x="2932144" y="1679728"/>
            <a:ext cx="1192091" cy="11663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1D0EE1-3835-4AB5-A451-9C614D6D02B9}"/>
              </a:ext>
            </a:extLst>
          </p:cNvPr>
          <p:cNvSpPr/>
          <p:nvPr/>
        </p:nvSpPr>
        <p:spPr>
          <a:xfrm>
            <a:off x="2495980" y="2925497"/>
            <a:ext cx="2064420" cy="51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Icon Name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CEB"/>
              </a:solidFill>
              <a:effectLst/>
              <a:uLnTx/>
              <a:uFillTx/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Icon Description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7C3A42-EC86-4E21-A02B-98F0FC4EEA2B}"/>
              </a:ext>
            </a:extLst>
          </p:cNvPr>
          <p:cNvSpPr/>
          <p:nvPr/>
        </p:nvSpPr>
        <p:spPr>
          <a:xfrm>
            <a:off x="5043571" y="1679728"/>
            <a:ext cx="1192091" cy="11663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274D"/>
              </a:solidFill>
              <a:latin typeface="CiscoSansTT ExtraLigh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C03515-A1D5-42F1-98D0-E0B4187F21B9}"/>
              </a:ext>
            </a:extLst>
          </p:cNvPr>
          <p:cNvSpPr/>
          <p:nvPr/>
        </p:nvSpPr>
        <p:spPr>
          <a:xfrm>
            <a:off x="4607407" y="2925497"/>
            <a:ext cx="2064420" cy="51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" panose="020B0503020201020303" pitchFamily="34" charset="0"/>
                <a:ea typeface="ＭＳ Ｐゴシック" charset="0"/>
                <a:cs typeface="CiscoSansTT" panose="020B0503020201020303" pitchFamily="34" charset="0"/>
              </a:rPr>
              <a:t>Icon Name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CEB"/>
              </a:solidFill>
              <a:effectLst/>
              <a:uLnTx/>
              <a:uFillTx/>
              <a:latin typeface="CiscoSansTT" panose="020B0503020201020303" pitchFamily="34" charset="0"/>
              <a:ea typeface="ＭＳ Ｐゴシック" charset="0"/>
              <a:cs typeface="CiscoSansTT" panose="020B05030202010203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CEB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Icon Description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9F24C1D7-6CB5-4AC9-8E06-20730D3D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478" y="1787093"/>
            <a:ext cx="954922" cy="95097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9997D31-F74F-4597-AA45-2C696D79D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3017" y="1784324"/>
            <a:ext cx="950976" cy="95097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7D391182-D86E-4F33-9E1A-5F24E00338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3667" y="1787701"/>
            <a:ext cx="950976" cy="95097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63327F36-FBA2-4491-A75E-8D2E64F3D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75871" y="1784324"/>
            <a:ext cx="95097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" y="403665"/>
            <a:ext cx="9144000" cy="7318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This is a sample headline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C56BD1-9E57-4B15-8837-0D6F0834D32E}"/>
              </a:ext>
            </a:extLst>
          </p:cNvPr>
          <p:cNvGrpSpPr/>
          <p:nvPr/>
        </p:nvGrpSpPr>
        <p:grpSpPr>
          <a:xfrm>
            <a:off x="851630" y="1355885"/>
            <a:ext cx="2303816" cy="2943866"/>
            <a:chOff x="851630" y="1599154"/>
            <a:chExt cx="2303816" cy="294386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6BF2A8-31D2-4189-A48B-B73678766ED2}"/>
                </a:ext>
              </a:extLst>
            </p:cNvPr>
            <p:cNvSpPr/>
            <p:nvPr/>
          </p:nvSpPr>
          <p:spPr>
            <a:xfrm>
              <a:off x="1406520" y="1599154"/>
              <a:ext cx="1192091" cy="11663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2" name="Round Same Side Corner Rectangle 41">
              <a:extLst>
                <a:ext uri="{FF2B5EF4-FFF2-40B4-BE49-F238E27FC236}">
                  <a16:creationId xmlns:a16="http://schemas.microsoft.com/office/drawing/2014/main" id="{2338BA32-1F7E-409A-B59C-17F89936D17A}"/>
                </a:ext>
              </a:extLst>
            </p:cNvPr>
            <p:cNvSpPr/>
            <p:nvPr/>
          </p:nvSpPr>
          <p:spPr>
            <a:xfrm>
              <a:off x="930624" y="2218003"/>
              <a:ext cx="2113061" cy="2216837"/>
            </a:xfrm>
            <a:prstGeom prst="round2SameRect">
              <a:avLst>
                <a:gd name="adj1" fmla="val 6570"/>
                <a:gd name="adj2" fmla="val 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6DCD82AD-63BA-42DA-8D31-26AE76A13CA0}"/>
                </a:ext>
              </a:extLst>
            </p:cNvPr>
            <p:cNvSpPr/>
            <p:nvPr/>
          </p:nvSpPr>
          <p:spPr>
            <a:xfrm>
              <a:off x="851630" y="4115663"/>
              <a:ext cx="2303816" cy="42735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0957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iscoSansTT Thin" panose="020B0303020201020303" pitchFamily="34" charset="0"/>
                  <a:cs typeface="CiscoSansTT Thin" panose="020B0303020201020303" pitchFamily="34" charset="0"/>
                </a:rPr>
                <a:t>Name</a:t>
              </a:r>
              <a:endParaRPr lang="en-US" baseline="30000" dirty="0">
                <a:solidFill>
                  <a:srgbClr val="FFFFFF"/>
                </a:solidFill>
                <a:latin typeface="CiscoSansTT Thin" panose="020B0303020201020303" pitchFamily="34" charset="0"/>
                <a:cs typeface="CiscoSansTT Thin" panose="020B0303020201020303" pitchFamily="34" charset="0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9DC3E8F2-34B8-41DC-B938-4AE863B86801}"/>
                </a:ext>
              </a:extLst>
            </p:cNvPr>
            <p:cNvSpPr txBox="1">
              <a:spLocks/>
            </p:cNvSpPr>
            <p:nvPr/>
          </p:nvSpPr>
          <p:spPr>
            <a:xfrm>
              <a:off x="1155593" y="2827818"/>
              <a:ext cx="1693944" cy="1166341"/>
            </a:xfrm>
            <a:prstGeom prst="rect">
              <a:avLst/>
            </a:prstGeom>
          </p:spPr>
          <p:txBody>
            <a:bodyPr lIns="0" tIns="0" rIns="0" bIns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585" fontAlgn="base"/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Lorem ipsum dolor sit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amet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,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consectetur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adipiscing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elit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, sed do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eiusmod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tempor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incididunt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ut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labore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et dolore magna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aliqua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.</a:t>
              </a:r>
            </a:p>
            <a:p>
              <a:pPr algn="ctr" defTabSz="609585" fontAlgn="base"/>
              <a:endParaRPr lang="en-US" sz="1467" dirty="0">
                <a:solidFill>
                  <a:srgbClr val="2F446B"/>
                </a:solidFill>
                <a:latin typeface="CiscoSansTT ExtraLight"/>
              </a:endParaRP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9F24C1D7-6CB5-4AC9-8E06-20730D3D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0684" y="1722758"/>
              <a:ext cx="954922" cy="95097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80BCCA-26BE-4A47-8FF6-8A0039661D65}"/>
              </a:ext>
            </a:extLst>
          </p:cNvPr>
          <p:cNvGrpSpPr/>
          <p:nvPr/>
        </p:nvGrpSpPr>
        <p:grpSpPr>
          <a:xfrm>
            <a:off x="3519581" y="1340330"/>
            <a:ext cx="2303816" cy="2943866"/>
            <a:chOff x="851630" y="1599154"/>
            <a:chExt cx="2303816" cy="294386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97C5098-34AD-4397-9E85-D71C87DBE1C2}"/>
                </a:ext>
              </a:extLst>
            </p:cNvPr>
            <p:cNvSpPr/>
            <p:nvPr/>
          </p:nvSpPr>
          <p:spPr>
            <a:xfrm>
              <a:off x="1406520" y="1599154"/>
              <a:ext cx="1192091" cy="11663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36" name="Round Same Side Corner Rectangle 41">
              <a:extLst>
                <a:ext uri="{FF2B5EF4-FFF2-40B4-BE49-F238E27FC236}">
                  <a16:creationId xmlns:a16="http://schemas.microsoft.com/office/drawing/2014/main" id="{17A829E1-01F0-4032-ACA1-540F1B02C6A4}"/>
                </a:ext>
              </a:extLst>
            </p:cNvPr>
            <p:cNvSpPr/>
            <p:nvPr/>
          </p:nvSpPr>
          <p:spPr>
            <a:xfrm>
              <a:off x="930624" y="2218003"/>
              <a:ext cx="2113061" cy="2216837"/>
            </a:xfrm>
            <a:prstGeom prst="round2SameRect">
              <a:avLst>
                <a:gd name="adj1" fmla="val 6570"/>
                <a:gd name="adj2" fmla="val 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37" name="Rounded Rectangle 7">
              <a:extLst>
                <a:ext uri="{FF2B5EF4-FFF2-40B4-BE49-F238E27FC236}">
                  <a16:creationId xmlns:a16="http://schemas.microsoft.com/office/drawing/2014/main" id="{4FBEDC4C-DB47-4360-B4FC-F7DD8F8372F8}"/>
                </a:ext>
              </a:extLst>
            </p:cNvPr>
            <p:cNvSpPr/>
            <p:nvPr/>
          </p:nvSpPr>
          <p:spPr>
            <a:xfrm>
              <a:off x="851630" y="4115663"/>
              <a:ext cx="2303816" cy="42735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0957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iscoSansTT Thin" panose="020B0303020201020303" pitchFamily="34" charset="0"/>
                  <a:cs typeface="CiscoSansTT Thin" panose="020B0303020201020303" pitchFamily="34" charset="0"/>
                </a:rPr>
                <a:t>Name</a:t>
              </a:r>
              <a:endParaRPr lang="en-US" baseline="30000" dirty="0">
                <a:solidFill>
                  <a:srgbClr val="FFFFFF"/>
                </a:solidFill>
                <a:latin typeface="CiscoSansTT Thin" panose="020B0303020201020303" pitchFamily="34" charset="0"/>
                <a:cs typeface="CiscoSansTT Thin" panose="020B0303020201020303" pitchFamily="34" charset="0"/>
              </a:endParaRPr>
            </a:p>
          </p:txBody>
        </p:sp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84AF244D-56F6-411F-A8A8-44BEDF19888D}"/>
                </a:ext>
              </a:extLst>
            </p:cNvPr>
            <p:cNvSpPr txBox="1">
              <a:spLocks/>
            </p:cNvSpPr>
            <p:nvPr/>
          </p:nvSpPr>
          <p:spPr>
            <a:xfrm>
              <a:off x="1155593" y="2827818"/>
              <a:ext cx="1693944" cy="1166341"/>
            </a:xfrm>
            <a:prstGeom prst="rect">
              <a:avLst/>
            </a:prstGeom>
          </p:spPr>
          <p:txBody>
            <a:bodyPr lIns="0" tIns="0" rIns="0" bIns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585" fontAlgn="base"/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Lorem ipsum dolor sit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amet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,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consectetur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adipiscing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elit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, sed do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eiusmod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tempor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incididunt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ut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labore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et dolore magna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aliqua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.</a:t>
              </a:r>
            </a:p>
            <a:p>
              <a:pPr algn="ctr" defTabSz="609585" fontAlgn="base"/>
              <a:endParaRPr lang="en-US" sz="1467" dirty="0">
                <a:solidFill>
                  <a:srgbClr val="2F446B"/>
                </a:solidFill>
                <a:latin typeface="CiscoSansTT ExtraLigh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F2E06B-2BEE-415E-A9AC-232969104F91}"/>
              </a:ext>
            </a:extLst>
          </p:cNvPr>
          <p:cNvGrpSpPr/>
          <p:nvPr/>
        </p:nvGrpSpPr>
        <p:grpSpPr>
          <a:xfrm>
            <a:off x="6187532" y="1309535"/>
            <a:ext cx="2303816" cy="2943866"/>
            <a:chOff x="851630" y="1599154"/>
            <a:chExt cx="2303816" cy="294386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5B3743F-8DFD-4301-83B7-548A13216A89}"/>
                </a:ext>
              </a:extLst>
            </p:cNvPr>
            <p:cNvSpPr/>
            <p:nvPr/>
          </p:nvSpPr>
          <p:spPr>
            <a:xfrm>
              <a:off x="1406520" y="1599154"/>
              <a:ext cx="1192091" cy="11663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46" name="Round Same Side Corner Rectangle 41">
              <a:extLst>
                <a:ext uri="{FF2B5EF4-FFF2-40B4-BE49-F238E27FC236}">
                  <a16:creationId xmlns:a16="http://schemas.microsoft.com/office/drawing/2014/main" id="{0AA045E4-7976-45B9-BC9D-4644948C3320}"/>
                </a:ext>
              </a:extLst>
            </p:cNvPr>
            <p:cNvSpPr/>
            <p:nvPr/>
          </p:nvSpPr>
          <p:spPr>
            <a:xfrm>
              <a:off x="930624" y="2218003"/>
              <a:ext cx="2113061" cy="2216837"/>
            </a:xfrm>
            <a:prstGeom prst="round2SameRect">
              <a:avLst>
                <a:gd name="adj1" fmla="val 6570"/>
                <a:gd name="adj2" fmla="val 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Rounded Rectangle 7">
              <a:extLst>
                <a:ext uri="{FF2B5EF4-FFF2-40B4-BE49-F238E27FC236}">
                  <a16:creationId xmlns:a16="http://schemas.microsoft.com/office/drawing/2014/main" id="{402CAB83-38AE-42FD-B1FA-36B198956EBE}"/>
                </a:ext>
              </a:extLst>
            </p:cNvPr>
            <p:cNvSpPr/>
            <p:nvPr/>
          </p:nvSpPr>
          <p:spPr>
            <a:xfrm>
              <a:off x="851630" y="4115663"/>
              <a:ext cx="2303816" cy="42735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0957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  <a:latin typeface="CiscoSansTT Thin" panose="020B0303020201020303" pitchFamily="34" charset="0"/>
                  <a:cs typeface="CiscoSansTT Thin" panose="020B0303020201020303" pitchFamily="34" charset="0"/>
                </a:rPr>
                <a:t>Name</a:t>
              </a:r>
              <a:endParaRPr lang="en-US" baseline="30000" dirty="0">
                <a:solidFill>
                  <a:srgbClr val="FFFFFF"/>
                </a:solidFill>
                <a:latin typeface="CiscoSansTT Thin" panose="020B0303020201020303" pitchFamily="34" charset="0"/>
                <a:cs typeface="CiscoSansTT Thin" panose="020B0303020201020303" pitchFamily="34" charset="0"/>
              </a:endParaRPr>
            </a:p>
          </p:txBody>
        </p:sp>
        <p:sp>
          <p:nvSpPr>
            <p:cNvPr id="48" name="Text Placeholder 4">
              <a:extLst>
                <a:ext uri="{FF2B5EF4-FFF2-40B4-BE49-F238E27FC236}">
                  <a16:creationId xmlns:a16="http://schemas.microsoft.com/office/drawing/2014/main" id="{55B018FF-098C-44BA-A0BA-D498CF2A1C31}"/>
                </a:ext>
              </a:extLst>
            </p:cNvPr>
            <p:cNvSpPr txBox="1">
              <a:spLocks/>
            </p:cNvSpPr>
            <p:nvPr/>
          </p:nvSpPr>
          <p:spPr>
            <a:xfrm>
              <a:off x="1155593" y="2827818"/>
              <a:ext cx="1693944" cy="1166341"/>
            </a:xfrm>
            <a:prstGeom prst="rect">
              <a:avLst/>
            </a:prstGeom>
          </p:spPr>
          <p:txBody>
            <a:bodyPr lIns="0" tIns="0" rIns="0" bIns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09585" fontAlgn="base"/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Lorem ipsum dolor sit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amet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,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consectetur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adipiscing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elit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, sed do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eiusmod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tempor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incididunt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ut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labore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 et dolore magna </a:t>
              </a:r>
              <a:r>
                <a:rPr lang="en-US" sz="1200" dirty="0" err="1">
                  <a:solidFill>
                    <a:srgbClr val="14284A"/>
                  </a:solidFill>
                  <a:latin typeface="CiscoSansTT ExtraLight"/>
                </a:rPr>
                <a:t>aliqua</a:t>
              </a:r>
              <a:r>
                <a:rPr lang="en-US" sz="1200" dirty="0">
                  <a:solidFill>
                    <a:srgbClr val="14284A"/>
                  </a:solidFill>
                  <a:latin typeface="CiscoSansTT ExtraLight"/>
                </a:rPr>
                <a:t>.</a:t>
              </a:r>
            </a:p>
            <a:p>
              <a:pPr algn="ctr" defTabSz="609585" fontAlgn="base"/>
              <a:endParaRPr lang="en-US" sz="1467" dirty="0">
                <a:solidFill>
                  <a:srgbClr val="2F446B"/>
                </a:solidFill>
                <a:latin typeface="CiscoSansTT ExtraLight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B397F62-A1D0-4545-8BF1-9EBAE8FF8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5028" y="1446027"/>
            <a:ext cx="950976" cy="95097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0649B3A-0951-4AE3-9DCE-98C9F84D4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2979" y="1443130"/>
            <a:ext cx="950976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graphicFrame>
        <p:nvGraphicFramePr>
          <p:cNvPr id="3" name="Table Placeholder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921239972"/>
              </p:ext>
            </p:extLst>
          </p:nvPr>
        </p:nvGraphicFramePr>
        <p:xfrm>
          <a:off x="5089525" y="531814"/>
          <a:ext cx="3597276" cy="4082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3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72C059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rgbClr val="72C059"/>
                          </a:solidFill>
                        </a:rPr>
                        <a:t> 1</a:t>
                      </a:r>
                      <a:endParaRPr lang="en-US" sz="1400" b="0" dirty="0">
                        <a:solidFill>
                          <a:srgbClr val="72C059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72C059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rgbClr val="72C059"/>
                          </a:solidFill>
                        </a:rPr>
                        <a:t> 2</a:t>
                      </a:r>
                      <a:endParaRPr lang="en-US" sz="1400" b="0" dirty="0">
                        <a:solidFill>
                          <a:srgbClr val="72C059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72C059"/>
                          </a:solidFill>
                        </a:rPr>
                        <a:t>Heading</a:t>
                      </a:r>
                      <a:r>
                        <a:rPr lang="en-US" sz="1400" baseline="0" dirty="0">
                          <a:solidFill>
                            <a:srgbClr val="72C059"/>
                          </a:solidFill>
                        </a:rPr>
                        <a:t> 3</a:t>
                      </a:r>
                      <a:endParaRPr lang="en-US" sz="1400" b="0" dirty="0">
                        <a:solidFill>
                          <a:srgbClr val="72C059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371"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8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26A38CB-F361-418A-A784-7316B824698E}"/>
              </a:ext>
            </a:extLst>
          </p:cNvPr>
          <p:cNvGrpSpPr/>
          <p:nvPr/>
        </p:nvGrpSpPr>
        <p:grpSpPr>
          <a:xfrm>
            <a:off x="3075229" y="1547057"/>
            <a:ext cx="2945561" cy="2509781"/>
            <a:chOff x="6068615" y="1547057"/>
            <a:chExt cx="2945561" cy="250978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80FB749-3AC1-47B8-A33C-4FF55F486566}"/>
                </a:ext>
              </a:extLst>
            </p:cNvPr>
            <p:cNvGrpSpPr/>
            <p:nvPr/>
          </p:nvGrpSpPr>
          <p:grpSpPr>
            <a:xfrm>
              <a:off x="6068615" y="1547057"/>
              <a:ext cx="2945561" cy="2509781"/>
              <a:chOff x="6132908" y="594557"/>
              <a:chExt cx="2945561" cy="250978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C06F865-D71F-426C-AE5E-36A39CFBBEE4}"/>
                  </a:ext>
                </a:extLst>
              </p:cNvPr>
              <p:cNvSpPr txBox="1"/>
              <p:nvPr/>
            </p:nvSpPr>
            <p:spPr>
              <a:xfrm>
                <a:off x="6132908" y="2396452"/>
                <a:ext cx="29455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2000" dirty="0">
                    <a:solidFill>
                      <a:srgbClr val="FFFFFF">
                        <a:lumMod val="85000"/>
                      </a:srgbClr>
                    </a:solidFill>
                    <a:latin typeface="CiscoSansTT ExtraLight"/>
                  </a:rPr>
                  <a:t>value [x] from</a:t>
                </a:r>
              </a:p>
              <a:p>
                <a:pPr lvl="0" algn="ctr">
                  <a:defRPr/>
                </a:pPr>
                <a:r>
                  <a:rPr lang="en-US" sz="2000" dirty="0">
                    <a:solidFill>
                      <a:srgbClr val="FFFFFF">
                        <a:lumMod val="85000"/>
                      </a:srgbClr>
                    </a:solidFill>
                    <a:latin typeface="CiscoSansTT ExtraLight"/>
                  </a:rPr>
                  <a:t>[solution name]</a:t>
                </a:r>
                <a:r>
                  <a:rPr lang="en-US" sz="2000" dirty="0">
                    <a:solidFill>
                      <a:srgbClr val="92D050"/>
                    </a:solidFill>
                    <a:latin typeface="CiscoSansTT ExtraLight"/>
                  </a:rPr>
                  <a:t> </a:t>
                </a:r>
                <a:endParaRPr lang="en-US" sz="2000" b="1" dirty="0">
                  <a:solidFill>
                    <a:srgbClr val="92D050"/>
                  </a:solidFill>
                  <a:latin typeface="CiscoSansTT ExtraLight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A89B29-1595-47D6-9FD4-6657F8FBB9BD}"/>
                  </a:ext>
                </a:extLst>
              </p:cNvPr>
              <p:cNvGrpSpPr/>
              <p:nvPr/>
            </p:nvGrpSpPr>
            <p:grpSpPr>
              <a:xfrm>
                <a:off x="6738931" y="594557"/>
                <a:ext cx="1733517" cy="1726175"/>
                <a:chOff x="2052638" y="5234781"/>
                <a:chExt cx="725488" cy="727075"/>
              </a:xfrm>
            </p:grpSpPr>
            <p:sp>
              <p:nvSpPr>
                <p:cNvPr id="41" name="Oval 201">
                  <a:extLst>
                    <a:ext uri="{FF2B5EF4-FFF2-40B4-BE49-F238E27FC236}">
                      <a16:creationId xmlns:a16="http://schemas.microsoft.com/office/drawing/2014/main" id="{419AF33F-7C2D-45D1-A5B2-91D138493A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2638" y="5234781"/>
                  <a:ext cx="725488" cy="727075"/>
                </a:xfrm>
                <a:prstGeom prst="ellipse">
                  <a:avLst/>
                </a:prstGeom>
                <a:noFill/>
                <a:ln w="127000">
                  <a:solidFill>
                    <a:srgbClr val="1E447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202">
                  <a:extLst>
                    <a:ext uri="{FF2B5EF4-FFF2-40B4-BE49-F238E27FC236}">
                      <a16:creationId xmlns:a16="http://schemas.microsoft.com/office/drawing/2014/main" id="{ACC913AA-E6C7-4390-94C2-517B7F5A0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4263" y="5234781"/>
                  <a:ext cx="423863" cy="723900"/>
                </a:xfrm>
                <a:custGeom>
                  <a:avLst/>
                  <a:gdLst>
                    <a:gd name="T0" fmla="*/ 23 w 155"/>
                    <a:gd name="T1" fmla="*/ 0 h 265"/>
                    <a:gd name="T2" fmla="*/ 155 w 155"/>
                    <a:gd name="T3" fmla="*/ 132 h 265"/>
                    <a:gd name="T4" fmla="*/ 23 w 155"/>
                    <a:gd name="T5" fmla="*/ 265 h 265"/>
                    <a:gd name="T6" fmla="*/ 0 w 155"/>
                    <a:gd name="T7" fmla="*/ 263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265">
                      <a:moveTo>
                        <a:pt x="23" y="0"/>
                      </a:moveTo>
                      <a:cubicBezTo>
                        <a:pt x="96" y="0"/>
                        <a:pt x="155" y="59"/>
                        <a:pt x="155" y="132"/>
                      </a:cubicBezTo>
                      <a:cubicBezTo>
                        <a:pt x="155" y="206"/>
                        <a:pt x="96" y="265"/>
                        <a:pt x="23" y="265"/>
                      </a:cubicBezTo>
                      <a:cubicBezTo>
                        <a:pt x="14" y="265"/>
                        <a:pt x="9" y="264"/>
                        <a:pt x="0" y="263"/>
                      </a:cubicBezTo>
                    </a:path>
                  </a:pathLst>
                </a:custGeom>
                <a:noFill/>
                <a:ln w="149225" cap="rnd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828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E89316-0020-4CAD-BC46-953DC73CF8A5}"/>
                </a:ext>
              </a:extLst>
            </p:cNvPr>
            <p:cNvSpPr txBox="1"/>
            <p:nvPr/>
          </p:nvSpPr>
          <p:spPr>
            <a:xfrm>
              <a:off x="6814039" y="1766652"/>
              <a:ext cx="1511662" cy="9848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iscoSansTT ExtraLight"/>
                  <a:ea typeface="ＭＳ Ｐゴシック" charset="0"/>
                </a:rPr>
                <a:t>50%</a:t>
              </a:r>
            </a:p>
            <a:p>
              <a:pPr lvl="0" algn="ctr">
                <a:defRPr/>
              </a:pPr>
              <a:r>
                <a:rPr lang="en-US" dirty="0">
                  <a:solidFill>
                    <a:srgbClr val="FFFFFF">
                      <a:lumMod val="85000"/>
                    </a:srgbClr>
                  </a:solidFill>
                  <a:latin typeface="CiscoSansTT ExtraLight"/>
                </a:rPr>
                <a:t>of group [x]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7A24143-E57F-4DD7-B7F7-19838A124E26}"/>
              </a:ext>
            </a:extLst>
          </p:cNvPr>
          <p:cNvGrpSpPr/>
          <p:nvPr/>
        </p:nvGrpSpPr>
        <p:grpSpPr>
          <a:xfrm>
            <a:off x="749711" y="1547057"/>
            <a:ext cx="2134714" cy="2509781"/>
            <a:chOff x="3499397" y="1547057"/>
            <a:chExt cx="2134714" cy="250978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4C70A9-FE86-4278-83D0-675B23D63C3C}"/>
                </a:ext>
              </a:extLst>
            </p:cNvPr>
            <p:cNvSpPr txBox="1"/>
            <p:nvPr/>
          </p:nvSpPr>
          <p:spPr>
            <a:xfrm>
              <a:off x="3499397" y="3348952"/>
              <a:ext cx="2134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2000" dirty="0">
                  <a:solidFill>
                    <a:srgbClr val="FFFFFF">
                      <a:lumMod val="85000"/>
                    </a:srgbClr>
                  </a:solidFill>
                  <a:latin typeface="CiscoSansTT ExtraLight"/>
                </a:rPr>
                <a:t>value [x] from [solution name]</a:t>
              </a:r>
              <a:r>
                <a:rPr lang="en-US" sz="2000" dirty="0">
                  <a:solidFill>
                    <a:srgbClr val="92D050"/>
                  </a:solidFill>
                  <a:latin typeface="CiscoSansTT ExtraLight"/>
                </a:rPr>
                <a:t> </a:t>
              </a:r>
              <a:endParaRPr lang="en-US" sz="2000" b="1" dirty="0">
                <a:solidFill>
                  <a:srgbClr val="92D050"/>
                </a:solidFill>
                <a:latin typeface="CiscoSansTT ExtraLight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ABAD5D-503A-4E1B-BFD8-2F888A455973}"/>
                </a:ext>
              </a:extLst>
            </p:cNvPr>
            <p:cNvGrpSpPr/>
            <p:nvPr/>
          </p:nvGrpSpPr>
          <p:grpSpPr>
            <a:xfrm>
              <a:off x="3702333" y="1547057"/>
              <a:ext cx="1736425" cy="1726175"/>
              <a:chOff x="3702333" y="1547057"/>
              <a:chExt cx="1736425" cy="172617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B2F941-5F30-49E8-BF4C-3578B89C8028}"/>
                  </a:ext>
                </a:extLst>
              </p:cNvPr>
              <p:cNvSpPr txBox="1"/>
              <p:nvPr/>
            </p:nvSpPr>
            <p:spPr>
              <a:xfrm>
                <a:off x="3825767" y="1732858"/>
                <a:ext cx="1533670" cy="98488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2C059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90%</a:t>
                </a:r>
              </a:p>
              <a:p>
                <a:pPr lvl="0" algn="ctr">
                  <a:defRPr/>
                </a:pPr>
                <a:r>
                  <a:rPr lang="en-US" dirty="0">
                    <a:solidFill>
                      <a:srgbClr val="FFFFFF">
                        <a:lumMod val="85000"/>
                      </a:srgbClr>
                    </a:solidFill>
                    <a:latin typeface="CiscoSansTT ExtraLight"/>
                  </a:rPr>
                  <a:t>of group [x]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B8015F2-B5D1-4E6C-B500-1F39C0E47613}"/>
                  </a:ext>
                </a:extLst>
              </p:cNvPr>
              <p:cNvGrpSpPr/>
              <p:nvPr/>
            </p:nvGrpSpPr>
            <p:grpSpPr>
              <a:xfrm>
                <a:off x="3702333" y="1547057"/>
                <a:ext cx="1736425" cy="1726175"/>
                <a:chOff x="7842250" y="7963694"/>
                <a:chExt cx="727075" cy="725488"/>
              </a:xfrm>
            </p:grpSpPr>
            <p:sp>
              <p:nvSpPr>
                <p:cNvPr id="47" name="Oval 155">
                  <a:extLst>
                    <a:ext uri="{FF2B5EF4-FFF2-40B4-BE49-F238E27FC236}">
                      <a16:creationId xmlns:a16="http://schemas.microsoft.com/office/drawing/2014/main" id="{6FF5F08F-C0E9-471B-801E-BEEEA8C64E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2250" y="7963694"/>
                  <a:ext cx="727075" cy="725488"/>
                </a:xfrm>
                <a:prstGeom prst="ellipse">
                  <a:avLst/>
                </a:prstGeom>
                <a:noFill/>
                <a:ln w="127000">
                  <a:solidFill>
                    <a:srgbClr val="1E447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156">
                  <a:extLst>
                    <a:ext uri="{FF2B5EF4-FFF2-40B4-BE49-F238E27FC236}">
                      <a16:creationId xmlns:a16="http://schemas.microsoft.com/office/drawing/2014/main" id="{2A043955-ED49-46B3-9F2F-80C3C01CD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42250" y="7963694"/>
                  <a:ext cx="723900" cy="722313"/>
                </a:xfrm>
                <a:custGeom>
                  <a:avLst/>
                  <a:gdLst>
                    <a:gd name="T0" fmla="*/ 132 w 265"/>
                    <a:gd name="T1" fmla="*/ 0 h 265"/>
                    <a:gd name="T2" fmla="*/ 265 w 265"/>
                    <a:gd name="T3" fmla="*/ 133 h 265"/>
                    <a:gd name="T4" fmla="*/ 132 w 265"/>
                    <a:gd name="T5" fmla="*/ 265 h 265"/>
                    <a:gd name="T6" fmla="*/ 0 w 265"/>
                    <a:gd name="T7" fmla="*/ 133 h 265"/>
                    <a:gd name="T8" fmla="*/ 55 w 265"/>
                    <a:gd name="T9" fmla="*/ 25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5" h="265">
                      <a:moveTo>
                        <a:pt x="132" y="0"/>
                      </a:moveTo>
                      <a:cubicBezTo>
                        <a:pt x="206" y="0"/>
                        <a:pt x="265" y="59"/>
                        <a:pt x="265" y="133"/>
                      </a:cubicBezTo>
                      <a:cubicBezTo>
                        <a:pt x="265" y="206"/>
                        <a:pt x="206" y="265"/>
                        <a:pt x="132" y="265"/>
                      </a:cubicBezTo>
                      <a:cubicBezTo>
                        <a:pt x="59" y="265"/>
                        <a:pt x="0" y="206"/>
                        <a:pt x="0" y="133"/>
                      </a:cubicBezTo>
                      <a:cubicBezTo>
                        <a:pt x="0" y="89"/>
                        <a:pt x="19" y="51"/>
                        <a:pt x="55" y="25"/>
                      </a:cubicBezTo>
                    </a:path>
                  </a:pathLst>
                </a:custGeom>
                <a:noFill/>
                <a:ln w="149225" cap="rnd">
                  <a:solidFill>
                    <a:srgbClr val="6ABF4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186A7D-E8AE-4CE2-869A-F98F07A6F06A}"/>
              </a:ext>
            </a:extLst>
          </p:cNvPr>
          <p:cNvGrpSpPr/>
          <p:nvPr/>
        </p:nvGrpSpPr>
        <p:grpSpPr>
          <a:xfrm>
            <a:off x="6239786" y="1547057"/>
            <a:ext cx="2063166" cy="2509781"/>
            <a:chOff x="578916" y="1547057"/>
            <a:chExt cx="2063166" cy="250978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C38C19-9CB4-4B81-B5CE-B713C9EB673F}"/>
                </a:ext>
              </a:extLst>
            </p:cNvPr>
            <p:cNvSpPr txBox="1"/>
            <p:nvPr/>
          </p:nvSpPr>
          <p:spPr>
            <a:xfrm>
              <a:off x="578916" y="3348952"/>
              <a:ext cx="20631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value [x] from [solution name]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53AF7B-68F3-452F-BEA7-33CAAE311F58}"/>
                </a:ext>
              </a:extLst>
            </p:cNvPr>
            <p:cNvSpPr txBox="1"/>
            <p:nvPr/>
          </p:nvSpPr>
          <p:spPr>
            <a:xfrm>
              <a:off x="869512" y="1763814"/>
              <a:ext cx="1533670" cy="9848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CEB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</a:rPr>
                <a:t>75%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FFFFFF">
                      <a:lumMod val="85000"/>
                    </a:srgbClr>
                  </a:solidFill>
                  <a:latin typeface="CiscoSansTT ExtraLight"/>
                </a:rPr>
                <a:t>of group [x]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53" name="Oval 155">
              <a:extLst>
                <a:ext uri="{FF2B5EF4-FFF2-40B4-BE49-F238E27FC236}">
                  <a16:creationId xmlns:a16="http://schemas.microsoft.com/office/drawing/2014/main" id="{29B85E66-FA87-4EFD-BFEC-83D328510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078" y="1547057"/>
              <a:ext cx="1736425" cy="1726175"/>
            </a:xfrm>
            <a:prstGeom prst="ellipse">
              <a:avLst/>
            </a:prstGeom>
            <a:noFill/>
            <a:ln w="12700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Freeform 156">
              <a:extLst>
                <a:ext uri="{FF2B5EF4-FFF2-40B4-BE49-F238E27FC236}">
                  <a16:creationId xmlns:a16="http://schemas.microsoft.com/office/drawing/2014/main" id="{32F15A05-5AE2-4FFE-BD74-18183981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078" y="1547057"/>
              <a:ext cx="1728842" cy="1718621"/>
            </a:xfrm>
            <a:custGeom>
              <a:avLst/>
              <a:gdLst>
                <a:gd name="T0" fmla="*/ 132 w 265"/>
                <a:gd name="T1" fmla="*/ 0 h 265"/>
                <a:gd name="T2" fmla="*/ 265 w 265"/>
                <a:gd name="T3" fmla="*/ 133 h 265"/>
                <a:gd name="T4" fmla="*/ 132 w 265"/>
                <a:gd name="T5" fmla="*/ 265 h 265"/>
                <a:gd name="T6" fmla="*/ 0 w 265"/>
                <a:gd name="T7" fmla="*/ 133 h 265"/>
                <a:gd name="T8" fmla="*/ 55 w 265"/>
                <a:gd name="T9" fmla="*/ 2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132" y="0"/>
                  </a:moveTo>
                  <a:cubicBezTo>
                    <a:pt x="206" y="0"/>
                    <a:pt x="265" y="59"/>
                    <a:pt x="265" y="133"/>
                  </a:cubicBezTo>
                  <a:cubicBezTo>
                    <a:pt x="265" y="206"/>
                    <a:pt x="206" y="265"/>
                    <a:pt x="132" y="265"/>
                  </a:cubicBezTo>
                  <a:cubicBezTo>
                    <a:pt x="59" y="265"/>
                    <a:pt x="0" y="206"/>
                    <a:pt x="0" y="133"/>
                  </a:cubicBezTo>
                  <a:cubicBezTo>
                    <a:pt x="0" y="89"/>
                    <a:pt x="19" y="51"/>
                    <a:pt x="55" y="25"/>
                  </a:cubicBezTo>
                </a:path>
              </a:pathLst>
            </a:custGeom>
            <a:noFill/>
            <a:ln w="149225" cap="rnd">
              <a:solidFill>
                <a:srgbClr val="00BC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61D7C154-34F6-49EA-9529-2C881A418562}"/>
              </a:ext>
            </a:extLst>
          </p:cNvPr>
          <p:cNvSpPr txBox="1">
            <a:spLocks/>
          </p:cNvSpPr>
          <p:nvPr/>
        </p:nvSpPr>
        <p:spPr bwMode="auto">
          <a:xfrm>
            <a:off x="416425" y="196811"/>
            <a:ext cx="6894378" cy="10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This is a sample headline.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2C059"/>
                </a:solidFill>
              </a:rPr>
              <a:t>And a sub headline.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CE6400-E76D-4974-91B8-1542AD186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852711-B5CC-4903-A527-270DADD82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75" t="8752" r="5418" b="8057"/>
          <a:stretch/>
        </p:blipFill>
        <p:spPr>
          <a:xfrm>
            <a:off x="4152120" y="0"/>
            <a:ext cx="4991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B98D66-C4F8-49A6-ABFA-8B7B6CEE1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40" r="8148"/>
          <a:stretch/>
        </p:blipFill>
        <p:spPr>
          <a:xfrm>
            <a:off x="0" y="0"/>
            <a:ext cx="4274820" cy="51435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9BF8D97-398E-43FB-B75F-3A32F6F3F270}"/>
              </a:ext>
            </a:extLst>
          </p:cNvPr>
          <p:cNvSpPr txBox="1">
            <a:spLocks/>
          </p:cNvSpPr>
          <p:nvPr/>
        </p:nvSpPr>
        <p:spPr bwMode="auto">
          <a:xfrm>
            <a:off x="4572000" y="1835111"/>
            <a:ext cx="4563909" cy="10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This is a sample headline.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2C059"/>
                </a:solidFill>
              </a:rPr>
              <a:t>And a sub headline.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9BF8D97-398E-43FB-B75F-3A32F6F3F270}"/>
              </a:ext>
            </a:extLst>
          </p:cNvPr>
          <p:cNvSpPr txBox="1">
            <a:spLocks/>
          </p:cNvSpPr>
          <p:nvPr/>
        </p:nvSpPr>
        <p:spPr bwMode="auto">
          <a:xfrm>
            <a:off x="350520" y="2030934"/>
            <a:ext cx="4563909" cy="103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This is a sample headline.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2C059"/>
                </a:solidFill>
              </a:rPr>
              <a:t>And a sub headline.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5DC2A-8E37-42B6-A98E-E6FC3754A3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5" t="3767" r="13898" b="3767"/>
          <a:stretch/>
        </p:blipFill>
        <p:spPr>
          <a:xfrm>
            <a:off x="4922049" y="0"/>
            <a:ext cx="4221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is a sample headline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F328AB-C119-4F7B-8FD9-BADC5E61BA67}"/>
              </a:ext>
            </a:extLst>
          </p:cNvPr>
          <p:cNvSpPr txBox="1"/>
          <p:nvPr/>
        </p:nvSpPr>
        <p:spPr>
          <a:xfrm>
            <a:off x="5944260" y="4867650"/>
            <a:ext cx="3098212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buClr>
                <a:schemeClr val="tx2"/>
              </a:buClr>
              <a:defRPr sz="900"/>
            </a:lvl1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* Source: IDC Infrastructure Channels Partner Transformation study 2018. N=502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DC6A9-12A7-47EC-AF1D-58F10314EB3C}"/>
              </a:ext>
            </a:extLst>
          </p:cNvPr>
          <p:cNvGrpSpPr/>
          <p:nvPr/>
        </p:nvGrpSpPr>
        <p:grpSpPr>
          <a:xfrm>
            <a:off x="926172" y="1219373"/>
            <a:ext cx="7081912" cy="3140165"/>
            <a:chOff x="926172" y="914573"/>
            <a:chExt cx="7081912" cy="31401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61DC00-F5ED-49CD-8D12-B4C661F0228C}"/>
                </a:ext>
              </a:extLst>
            </p:cNvPr>
            <p:cNvGrpSpPr/>
            <p:nvPr/>
          </p:nvGrpSpPr>
          <p:grpSpPr>
            <a:xfrm>
              <a:off x="2045959" y="2731870"/>
              <a:ext cx="833354" cy="1322867"/>
              <a:chOff x="2594662" y="3928519"/>
              <a:chExt cx="1205093" cy="1806986"/>
            </a:xfrm>
          </p:grpSpPr>
          <p:sp>
            <p:nvSpPr>
              <p:cNvPr id="27" name="Round Same Side Corner Rectangle 19">
                <a:extLst>
                  <a:ext uri="{FF2B5EF4-FFF2-40B4-BE49-F238E27FC236}">
                    <a16:creationId xmlns:a16="http://schemas.microsoft.com/office/drawing/2014/main" id="{3EC62F50-3367-4C7F-A61D-77B6D6DF8E1B}"/>
                  </a:ext>
                </a:extLst>
              </p:cNvPr>
              <p:cNvSpPr/>
              <p:nvPr/>
            </p:nvSpPr>
            <p:spPr>
              <a:xfrm>
                <a:off x="2594662" y="4297852"/>
                <a:ext cx="1205093" cy="1021365"/>
              </a:xfrm>
              <a:prstGeom prst="round2SameRect">
                <a:avLst/>
              </a:prstGeom>
              <a:solidFill>
                <a:srgbClr val="FBAB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D274D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0A6965-A602-4408-8C09-2629BA611703}"/>
                  </a:ext>
                </a:extLst>
              </p:cNvPr>
              <p:cNvSpPr txBox="1"/>
              <p:nvPr/>
            </p:nvSpPr>
            <p:spPr>
              <a:xfrm>
                <a:off x="2747745" y="5378156"/>
                <a:ext cx="898924" cy="35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Item 1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064788-E8D8-4914-A35C-726541DE02A4}"/>
                  </a:ext>
                </a:extLst>
              </p:cNvPr>
              <p:cNvSpPr txBox="1"/>
              <p:nvPr/>
            </p:nvSpPr>
            <p:spPr>
              <a:xfrm>
                <a:off x="2868377" y="3928519"/>
                <a:ext cx="657664" cy="34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19%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1352974-F352-4032-BDA2-D8A548DCDE9C}"/>
                </a:ext>
              </a:extLst>
            </p:cNvPr>
            <p:cNvGrpSpPr/>
            <p:nvPr/>
          </p:nvGrpSpPr>
          <p:grpSpPr>
            <a:xfrm>
              <a:off x="3893825" y="1869047"/>
              <a:ext cx="1469870" cy="2185689"/>
              <a:chOff x="4561412" y="2749936"/>
              <a:chExt cx="2125543" cy="2985566"/>
            </a:xfrm>
          </p:grpSpPr>
          <p:sp>
            <p:nvSpPr>
              <p:cNvPr id="31" name="Round Same Side Corner Rectangle 23">
                <a:extLst>
                  <a:ext uri="{FF2B5EF4-FFF2-40B4-BE49-F238E27FC236}">
                    <a16:creationId xmlns:a16="http://schemas.microsoft.com/office/drawing/2014/main" id="{1CECF519-38D7-4D41-B1C0-E7D7D83052EF}"/>
                  </a:ext>
                </a:extLst>
              </p:cNvPr>
              <p:cNvSpPr/>
              <p:nvPr/>
            </p:nvSpPr>
            <p:spPr>
              <a:xfrm>
                <a:off x="5021637" y="3132255"/>
                <a:ext cx="1205093" cy="2186961"/>
              </a:xfrm>
              <a:prstGeom prst="round2SameRect">
                <a:avLst/>
              </a:prstGeom>
              <a:solidFill>
                <a:srgbClr val="049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D274D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C2DE57-FCE3-4ED0-8EE8-9CD387AAACC1}"/>
                  </a:ext>
                </a:extLst>
              </p:cNvPr>
              <p:cNvSpPr txBox="1"/>
              <p:nvPr/>
            </p:nvSpPr>
            <p:spPr>
              <a:xfrm>
                <a:off x="4561412" y="5378153"/>
                <a:ext cx="2125543" cy="35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Item 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C889A9-0FD7-4C06-92EA-9EA62F41CAD7}"/>
                  </a:ext>
                </a:extLst>
              </p:cNvPr>
              <p:cNvSpPr txBox="1"/>
              <p:nvPr/>
            </p:nvSpPr>
            <p:spPr>
              <a:xfrm>
                <a:off x="5292811" y="2749936"/>
                <a:ext cx="662744" cy="34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41%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FF58DC6-4CC0-4A22-B375-24E704AF8DE4}"/>
                </a:ext>
              </a:extLst>
            </p:cNvPr>
            <p:cNvGrpSpPr/>
            <p:nvPr/>
          </p:nvGrpSpPr>
          <p:grpSpPr>
            <a:xfrm>
              <a:off x="6469080" y="1196048"/>
              <a:ext cx="1539004" cy="2858687"/>
              <a:chOff x="9168616" y="1830646"/>
              <a:chExt cx="2225515" cy="3904856"/>
            </a:xfrm>
          </p:grpSpPr>
          <p:sp>
            <p:nvSpPr>
              <p:cNvPr id="35" name="Round Same Side Corner Rectangle 27">
                <a:extLst>
                  <a:ext uri="{FF2B5EF4-FFF2-40B4-BE49-F238E27FC236}">
                    <a16:creationId xmlns:a16="http://schemas.microsoft.com/office/drawing/2014/main" id="{7950778A-5EE4-4717-A518-5653E0CBBCC6}"/>
                  </a:ext>
                </a:extLst>
              </p:cNvPr>
              <p:cNvSpPr/>
              <p:nvPr/>
            </p:nvSpPr>
            <p:spPr>
              <a:xfrm>
                <a:off x="9678827" y="2208180"/>
                <a:ext cx="1205092" cy="3111036"/>
              </a:xfrm>
              <a:prstGeom prst="round2SameRect">
                <a:avLst/>
              </a:prstGeom>
              <a:solidFill>
                <a:srgbClr val="72C0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D274D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9652FA8-0C76-4A9D-98DB-8EEB37E4A2FA}"/>
                  </a:ext>
                </a:extLst>
              </p:cNvPr>
              <p:cNvSpPr txBox="1"/>
              <p:nvPr/>
            </p:nvSpPr>
            <p:spPr>
              <a:xfrm>
                <a:off x="9168616" y="5378153"/>
                <a:ext cx="2225515" cy="35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Item 3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8C0430F-CD44-420D-8340-D1646EB07C1A}"/>
                  </a:ext>
                </a:extLst>
              </p:cNvPr>
              <p:cNvSpPr txBox="1"/>
              <p:nvPr/>
            </p:nvSpPr>
            <p:spPr>
              <a:xfrm>
                <a:off x="9937260" y="1830646"/>
                <a:ext cx="688228" cy="35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60%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94A924-891F-4795-8F63-1122692D01BA}"/>
                </a:ext>
              </a:extLst>
            </p:cNvPr>
            <p:cNvSpPr txBox="1"/>
            <p:nvPr/>
          </p:nvSpPr>
          <p:spPr>
            <a:xfrm>
              <a:off x="3299482" y="914573"/>
              <a:ext cx="2658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  <a:ea typeface="ＭＳ Ｐゴシック" charset="0"/>
                  <a:cs typeface="CiscoSansTT Light" panose="020B0503020201020303" pitchFamily="34" charset="0"/>
                </a:rPr>
                <a:t>Sample Graph Header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ABCBA0A-D73A-4D00-A9CD-EDDE1AE1AC11}"/>
                </a:ext>
              </a:extLst>
            </p:cNvPr>
            <p:cNvGrpSpPr/>
            <p:nvPr/>
          </p:nvGrpSpPr>
          <p:grpSpPr>
            <a:xfrm>
              <a:off x="926172" y="1204275"/>
              <a:ext cx="465033" cy="2536931"/>
              <a:chOff x="685461" y="1664894"/>
              <a:chExt cx="672472" cy="346535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777465-7429-4D15-AF4A-31FBABBD2196}"/>
                  </a:ext>
                </a:extLst>
              </p:cNvPr>
              <p:cNvSpPr txBox="1"/>
              <p:nvPr/>
            </p:nvSpPr>
            <p:spPr>
              <a:xfrm>
                <a:off x="685461" y="4772895"/>
                <a:ext cx="657663" cy="35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0%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13370D-2BD6-4725-8F70-40220B144208}"/>
                  </a:ext>
                </a:extLst>
              </p:cNvPr>
              <p:cNvSpPr txBox="1"/>
              <p:nvPr/>
            </p:nvSpPr>
            <p:spPr>
              <a:xfrm>
                <a:off x="700270" y="3736894"/>
                <a:ext cx="657663" cy="34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20%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A36DB64-D51C-4FD0-B596-D2BF28FCF538}"/>
                  </a:ext>
                </a:extLst>
              </p:cNvPr>
              <p:cNvSpPr txBox="1"/>
              <p:nvPr/>
            </p:nvSpPr>
            <p:spPr>
              <a:xfrm>
                <a:off x="700270" y="2700893"/>
                <a:ext cx="657663" cy="34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40%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441D57-4CB8-4DCE-86AE-B43E6F837936}"/>
                  </a:ext>
                </a:extLst>
              </p:cNvPr>
              <p:cNvSpPr txBox="1"/>
              <p:nvPr/>
            </p:nvSpPr>
            <p:spPr>
              <a:xfrm>
                <a:off x="700270" y="1664894"/>
                <a:ext cx="657663" cy="346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ＭＳ Ｐゴシック" charset="0"/>
                  </a:rPr>
                  <a:t>60%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BB69A1-84E2-492C-BF1A-641116ED9FFA}"/>
              </a:ext>
            </a:extLst>
          </p:cNvPr>
          <p:cNvGrpSpPr/>
          <p:nvPr/>
        </p:nvGrpSpPr>
        <p:grpSpPr>
          <a:xfrm>
            <a:off x="1506510" y="1500848"/>
            <a:ext cx="6711317" cy="2553931"/>
            <a:chOff x="1439333" y="1296632"/>
            <a:chExt cx="5174674" cy="255393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B1473DB-E7CB-44F1-9626-467301E50163}"/>
                </a:ext>
              </a:extLst>
            </p:cNvPr>
            <p:cNvCxnSpPr/>
            <p:nvPr/>
          </p:nvCxnSpPr>
          <p:spPr>
            <a:xfrm>
              <a:off x="1439333" y="3850563"/>
              <a:ext cx="5174674" cy="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3D3464C-9790-415C-BA40-A9F299496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9333" y="1296632"/>
              <a:ext cx="0" cy="2553931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68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is a sample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3781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335" y="1567542"/>
            <a:ext cx="5097967" cy="16565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this slide for transitions</a:t>
            </a:r>
          </a:p>
        </p:txBody>
      </p:sp>
    </p:spTree>
    <p:extLst>
      <p:ext uri="{BB962C8B-B14F-4D97-AF65-F5344CB8AC3E}">
        <p14:creationId xmlns:p14="http://schemas.microsoft.com/office/powerpoint/2010/main" val="10610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4882"/>
          <a:stretch/>
        </p:blipFill>
        <p:spPr>
          <a:xfrm>
            <a:off x="5156432" y="992753"/>
            <a:ext cx="3385402" cy="26659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this space to provide details if needed.</a:t>
            </a:r>
          </a:p>
        </p:txBody>
      </p:sp>
    </p:spTree>
    <p:extLst>
      <p:ext uri="{BB962C8B-B14F-4D97-AF65-F5344CB8AC3E}">
        <p14:creationId xmlns:p14="http://schemas.microsoft.com/office/powerpoint/2010/main" val="9600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B34332-1F1C-44D7-84DE-4744BEEEE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344" y="1614196"/>
            <a:ext cx="5648473" cy="1683195"/>
          </a:xfrm>
        </p:spPr>
        <p:txBody>
          <a:bodyPr/>
          <a:lstStyle/>
          <a:p>
            <a:r>
              <a:rPr lang="en-US" dirty="0"/>
              <a:t>Or this slide for transitions</a:t>
            </a:r>
          </a:p>
        </p:txBody>
      </p:sp>
    </p:spTree>
    <p:extLst>
      <p:ext uri="{BB962C8B-B14F-4D97-AF65-F5344CB8AC3E}">
        <p14:creationId xmlns:p14="http://schemas.microsoft.com/office/powerpoint/2010/main" val="14178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10373" y="3239892"/>
            <a:ext cx="5162867" cy="349356"/>
          </a:xfrm>
        </p:spPr>
        <p:txBody>
          <a:bodyPr/>
          <a:lstStyle/>
          <a:p>
            <a:pPr algn="r"/>
            <a:r>
              <a:rPr lang="en-US" sz="1800" dirty="0"/>
              <a:t>- John Smith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90699" y="1714853"/>
            <a:ext cx="5265511" cy="13941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“This is an awesome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supporting quote.”</a:t>
            </a:r>
          </a:p>
        </p:txBody>
      </p:sp>
    </p:spTree>
    <p:extLst>
      <p:ext uri="{BB962C8B-B14F-4D97-AF65-F5344CB8AC3E}">
        <p14:creationId xmlns:p14="http://schemas.microsoft.com/office/powerpoint/2010/main" val="18782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5555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sample 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4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layout</a:t>
            </a:r>
          </a:p>
        </p:txBody>
      </p:sp>
    </p:spTree>
    <p:extLst>
      <p:ext uri="{BB962C8B-B14F-4D97-AF65-F5344CB8AC3E}">
        <p14:creationId xmlns:p14="http://schemas.microsoft.com/office/powerpoint/2010/main" val="3884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D3559AB-CABE-40F8-A7B7-A8C09944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6066" y="1713070"/>
            <a:ext cx="3551237" cy="2196148"/>
          </a:xfrm>
        </p:spPr>
        <p:txBody>
          <a:bodyPr/>
          <a:lstStyle/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>
              <a:buClr>
                <a:srgbClr val="72C059"/>
              </a:buClr>
              <a:buFont typeface="Wingdings" panose="05000000000000000000" pitchFamily="2" charset="2"/>
              <a:buChar char="§"/>
            </a:pPr>
            <a:r>
              <a:rPr lang="da-DK" sz="2000" dirty="0"/>
              <a:t>Lorem ipsum dolor sit amet</a:t>
            </a:r>
          </a:p>
          <a:p>
            <a:pPr marL="57150" indent="0">
              <a:buClr>
                <a:srgbClr val="72C059"/>
              </a:buClr>
              <a:buNone/>
            </a:pPr>
            <a:endParaRPr lang="da-DK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37EC55-546A-4560-90E8-E83589F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066" y="807717"/>
            <a:ext cx="4561774" cy="731837"/>
          </a:xfrm>
        </p:spPr>
        <p:txBody>
          <a:bodyPr/>
          <a:lstStyle/>
          <a:p>
            <a:r>
              <a:rPr lang="en-US" dirty="0"/>
              <a:t>Forward together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CDCEA65-C13B-4056-BBFD-2E3B09A83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558" t="467" b="-467"/>
          <a:stretch/>
        </p:blipFill>
        <p:spPr>
          <a:xfrm>
            <a:off x="0" y="327660"/>
            <a:ext cx="2817336" cy="46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D318D6A-DCA8-4593-A447-93E489C6F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6" y="0"/>
            <a:ext cx="4128452" cy="4480166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F99744B8-7D89-4BC7-90E9-BE8D58E7FC50}"/>
              </a:ext>
            </a:extLst>
          </p:cNvPr>
          <p:cNvSpPr txBox="1">
            <a:spLocks/>
          </p:cNvSpPr>
          <p:nvPr/>
        </p:nvSpPr>
        <p:spPr bwMode="auto">
          <a:xfrm>
            <a:off x="4572000" y="1775460"/>
            <a:ext cx="3547427" cy="190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rgbClr val="72C059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6ABF4B"/>
                </a:solidFill>
              </a:rPr>
              <a:t>Resilient together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Resilient together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Resilient together</a:t>
            </a:r>
          </a:p>
          <a:p>
            <a:endParaRPr lang="en-US" dirty="0">
              <a:solidFill>
                <a:srgbClr val="6ABF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84152&quot;&gt;&lt;property id=&quot;20148&quot; value=&quot;5&quot;/&gt;&lt;property id=&quot;20300&quot; value=&quot;Slide 1 - &amp;quot;Please read&amp;quot;&quot;/&gt;&lt;property id=&quot;20307&quot; value=&quot;283&quot;/&gt;&lt;/object&gt;&lt;object type=&quot;3&quot; unique_id=&quot;184153&quot;&gt;&lt;property id=&quot;20148&quot; value=&quot;5&quot;/&gt;&lt;property id=&quot;20300&quot; value=&quot;Slide 5 - &amp;quot;Presentation Title Goes Here&amp;quot;&quot;/&gt;&lt;property id=&quot;20307&quot; value=&quot;257&quot;/&gt;&lt;/object&gt;&lt;object type=&quot;3&quot; unique_id=&quot;184154&quot;&gt;&lt;property id=&quot;20148&quot; value=&quot;5&quot;/&gt;&lt;property id=&quot;20300&quot; value=&quot;Slide 6 - &amp;quot;Use this slide for transitions&amp;quot;&quot;/&gt;&lt;property id=&quot;20307&quot; value=&quot;258&quot;/&gt;&lt;/object&gt;&lt;object type=&quot;3&quot; unique_id=&quot;184155&quot;&gt;&lt;property id=&quot;20148&quot; value=&quot;5&quot;/&gt;&lt;property id=&quot;20300&quot; value=&quot;Slide 7 - &amp;quot;Use this slide for transitions&amp;quot;&quot;/&gt;&lt;property id=&quot;20307&quot; value=&quot;259&quot;/&gt;&lt;/object&gt;&lt;object type=&quot;3&quot; unique_id=&quot;184156&quot;&gt;&lt;property id=&quot;20148&quot; value=&quot;5&quot;/&gt;&lt;property id=&quot;20300&quot; value=&quot;Slide 8 - &amp;quot;“Design is the silent  ambassador of your brand.”&amp;quot;&quot;/&gt;&lt;property id=&quot;20307&quot; value=&quot;260&quot;/&gt;&lt;/object&gt;&lt;object type=&quot;3&quot; unique_id=&quot;184157&quot;&gt;&lt;property id=&quot;20148&quot; value=&quot;5&quot;/&gt;&lt;property id=&quot;20300&quot; value=&quot;Slide 9 - &amp;quot;“Design is the silent  ambassador of your brand.”&amp;quot;&quot;/&gt;&lt;property id=&quot;20307&quot; value=&quot;261&quot;/&gt;&lt;/object&gt;&lt;object type=&quot;3&quot; unique_id=&quot;184158&quot;&gt;&lt;property id=&quot;20148&quot; value=&quot;5&quot;/&gt;&lt;property id=&quot;20300&quot; value=&quot;Slide 10 - &amp;quot;This is a sample headline&amp;quot;&quot;/&gt;&lt;property id=&quot;20307&quot; value=&quot;262&quot;/&gt;&lt;/object&gt;&lt;object type=&quot;3&quot; unique_id=&quot;184159&quot;&gt;&lt;property id=&quot;20148&quot; value=&quot;5&quot;/&gt;&lt;property id=&quot;20300&quot; value=&quot;Slide 11 - &amp;quot;This is a sample headline&amp;quot;&quot;/&gt;&lt;property id=&quot;20307&quot; value=&quot;263&quot;/&gt;&lt;/object&gt;&lt;object type=&quot;3&quot; unique_id=&quot;184160&quot;&gt;&lt;property id=&quot;20148&quot; value=&quot;5&quot;/&gt;&lt;property id=&quot;20300&quot; value=&quot;Slide 12 - &amp;quot;This is a sample headline&amp;quot;&quot;/&gt;&lt;property id=&quot;20307&quot; value=&quot;264&quot;/&gt;&lt;/object&gt;&lt;object type=&quot;3&quot; unique_id=&quot;184161&quot;&gt;&lt;property id=&quot;20148&quot; value=&quot;5&quot;/&gt;&lt;property id=&quot;20300&quot; value=&quot;Slide 13 - &amp;quot;Two-column layout&amp;quot;&quot;/&gt;&lt;property id=&quot;20307&quot; value=&quot;265&quot;/&gt;&lt;/object&gt;&lt;object type=&quot;3&quot; unique_id=&quot;184162&quot;&gt;&lt;property id=&quot;20148&quot; value=&quot;5&quot;/&gt;&lt;property id=&quot;20300&quot; value=&quot;Slide 14 - &amp;quot;This is a sample headline&amp;quot;&quot;/&gt;&lt;property id=&quot;20307&quot; value=&quot;266&quot;/&gt;&lt;/object&gt;&lt;object type=&quot;3&quot; unique_id=&quot;184163&quot;&gt;&lt;property id=&quot;20148&quot; value=&quot;5&quot;/&gt;&lt;property id=&quot;20300&quot; value=&quot;Slide 15 - &amp;quot;This is a sample headline&amp;quot;&quot;/&gt;&lt;property id=&quot;20307&quot; value=&quot;267&quot;/&gt;&lt;/object&gt;&lt;object type=&quot;3&quot; unique_id=&quot;184164&quot;&gt;&lt;property id=&quot;20148&quot; value=&quot;5&quot;/&gt;&lt;property id=&quot;20300&quot; value=&quot;Slide 16 - &amp;quot;This is a sample headline&amp;quot;&quot;/&gt;&lt;property id=&quot;20307&quot; value=&quot;268&quot;/&gt;&lt;/object&gt;&lt;object type=&quot;3&quot; unique_id=&quot;184165&quot;&gt;&lt;property id=&quot;20148&quot; value=&quot;5&quot;/&gt;&lt;property id=&quot;20300&quot; value=&quot;Slide 17 - &amp;quot;Bar charts&amp;quot;&quot;/&gt;&lt;property id=&quot;20307&quot; value=&quot;269&quot;/&gt;&lt;/object&gt;&lt;object type=&quot;3&quot; unique_id=&quot;184166&quot;&gt;&lt;property id=&quot;20148&quot; value=&quot;5&quot;/&gt;&lt;property id=&quot;20300&quot; value=&quot;Slide 18 - &amp;quot;Line charts&amp;quot;&quot;/&gt;&lt;property id=&quot;20307&quot; value=&quot;270&quot;/&gt;&lt;/object&gt;&lt;object type=&quot;3&quot; unique_id=&quot;184167&quot;&gt;&lt;property id=&quot;20148&quot; value=&quot;5&quot;/&gt;&lt;property id=&quot;20300&quot; value=&quot;Slide 19 - &amp;quot;This is a sample headline&amp;quot;&quot;/&gt;&lt;property id=&quot;20307&quot; value=&quot;271&quot;/&gt;&lt;/object&gt;&lt;object type=&quot;3&quot; unique_id=&quot;184168&quot;&gt;&lt;property id=&quot;20148&quot; value=&quot;5&quot;/&gt;&lt;property id=&quot;20300&quot; value=&quot;Slide 20 - &amp;quot;Slide title&amp;quot;&quot;/&gt;&lt;property id=&quot;20307&quot; value=&quot;272&quot;/&gt;&lt;/object&gt;&lt;object type=&quot;3&quot; unique_id=&quot;184169&quot;&gt;&lt;property id=&quot;20148&quot; value=&quot;5&quot;/&gt;&lt;property id=&quot;20300&quot; value=&quot;Slide 21 - &amp;quot;Use this layout when pairing words with a picture.&amp;quot;&quot;/&gt;&lt;property id=&quot;20307&quot; value=&quot;273&quot;/&gt;&lt;/object&gt;&lt;object type=&quot;3&quot; unique_id=&quot;184170&quot;&gt;&lt;property id=&quot;20148&quot; value=&quot;5&quot;/&gt;&lt;property id=&quot;20300&quot; value=&quot;Slide 22 - &amp;quot;Use this layout when pairing words with a picture.&amp;quot;&quot;/&gt;&lt;property id=&quot;20307&quot; value=&quot;274&quot;/&gt;&lt;/object&gt;&lt;object type=&quot;3&quot; unique_id=&quot;184171&quot;&gt;&lt;property id=&quot;20148&quot; value=&quot;5&quot;/&gt;&lt;property id=&quot;20300&quot; value=&quot;Slide 23&quot;/&gt;&lt;property id=&quot;20307&quot; value=&quot;275&quot;/&gt;&lt;/object&gt;&lt;object type=&quot;3&quot; unique_id=&quot;184172&quot;&gt;&lt;property id=&quot;20148&quot; value=&quot;5&quot;/&gt;&lt;property id=&quot;20300&quot; value=&quot;Slide 24 - &amp;quot;Best practices&amp;quot;&quot;/&gt;&lt;property id=&quot;20307&quot; value=&quot;276&quot;/&gt;&lt;/object&gt;&lt;object type=&quot;3&quot; unique_id=&quot;184173&quot;&gt;&lt;property id=&quot;20148&quot; value=&quot;5&quot;/&gt;&lt;property id=&quot;20300&quot; value=&quot;Slide 25 - &amp;quot;Color palette&amp;quot;&quot;/&gt;&lt;property id=&quot;20307&quot; value=&quot;277&quot;/&gt;&lt;/object&gt;&lt;object type=&quot;3&quot; unique_id=&quot;184174&quot;&gt;&lt;property id=&quot;20148&quot; value=&quot;5&quot;/&gt;&lt;property id=&quot;20300&quot; value=&quot;Slide 26 - &amp;quot;Only use the themes provided&amp;quot;&quot;/&gt;&lt;property id=&quot;20307&quot; value=&quot;278&quot;/&gt;&lt;/object&gt;&lt;object type=&quot;3&quot; unique_id=&quot;184175&quot;&gt;&lt;property id=&quot;20148&quot; value=&quot;5&quot;/&gt;&lt;property id=&quot;20300&quot; value=&quot;Slide 26 - &amp;quot;Color themes&amp;quot;&quot;/&gt;&lt;property id=&quot;20307&quot; value=&quot;279&quot;/&gt;&lt;/object&gt;&lt;object type=&quot;3&quot; unique_id=&quot;184176&quot;&gt;&lt;property id=&quot;20148&quot; value=&quot;5&quot;/&gt;&lt;property id=&quot;20300&quot; value=&quot;Slide 27 - &amp;quot;Seven tips for better presentations&amp;quot;&quot;/&gt;&lt;property id=&quot;20307&quot; value=&quot;280&quot;/&gt;&lt;/object&gt;&lt;object type=&quot;3&quot; unique_id=&quot;184178&quot;&gt;&lt;property id=&quot;20148&quot; value=&quot;5&quot;/&gt;&lt;property id=&quot;20300&quot; value=&quot;Slide 28&quot;/&gt;&lt;property id=&quot;20307&quot; value=&quot;282&quot;/&gt;&lt;/object&gt;&lt;object type=&quot;3&quot; unique_id=&quot;198815&quot;&gt;&lt;property id=&quot;20148&quot; value=&quot;5&quot;/&gt;&lt;property id=&quot;20300&quot; value=&quot;Slide 2 - &amp;quot;Everyone is responsible for security&amp;quot;&quot;/&gt;&lt;property id=&quot;20307&quot; value=&quot;286&quot;/&gt;&lt;/object&gt;&lt;object type=&quot;3&quot; unique_id=&quot;198816&quot;&gt;&lt;property id=&quot;20148&quot; value=&quot;5&quot;/&gt;&lt;property id=&quot;20300&quot; value=&quot;Slide 3 - &amp;quot;Please read&amp;quot;&quot;/&gt;&lt;property id=&quot;20307&quot; value=&quot;287&quot;/&gt;&lt;/object&gt;&lt;object type=&quot;3&quot; unique_id=&quot;198998&quot;&gt;&lt;property id=&quot;20148&quot; value=&quot;5&quot;/&gt;&lt;property id=&quot;20300&quot; value=&quot;Slide 4 - &amp;quot;Color themes&amp;quot;&quot;/&gt;&lt;property id=&quot;20307&quot; value=&quot;288&quot;/&gt;&lt;/object&gt;&lt;/object&gt;&lt;object type=&quot;8&quot; unique_id=&quot;10268&quot;&gt;&lt;/object&gt;&lt;/object&gt;&lt;/database&gt;"/>
</p:tagLst>
</file>

<file path=ppt/theme/theme1.xml><?xml version="1.0" encoding="utf-8"?>
<a:theme xmlns:a="http://schemas.openxmlformats.org/drawingml/2006/main" name="Blue theme 2015 16x9">
  <a:themeElements>
    <a:clrScheme name="Custom 1">
      <a:dk1>
        <a:srgbClr val="FFFFFF"/>
      </a:dk1>
      <a:lt1>
        <a:srgbClr val="0D274D"/>
      </a:lt1>
      <a:dk2>
        <a:srgbClr val="00BCEB"/>
      </a:dk2>
      <a:lt2>
        <a:srgbClr val="1E4471"/>
      </a:lt2>
      <a:accent1>
        <a:srgbClr val="00BCEB"/>
      </a:accent1>
      <a:accent2>
        <a:srgbClr val="6ABF4B"/>
      </a:accent2>
      <a:accent3>
        <a:srgbClr val="CDEBF9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490</Words>
  <Application>Microsoft Office PowerPoint</Application>
  <PresentationFormat>On-screen Show (16:9)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CiscoSansTT</vt:lpstr>
      <vt:lpstr>CiscoSansTT ExtraLight</vt:lpstr>
      <vt:lpstr>CiscoSansTT Thin</vt:lpstr>
      <vt:lpstr>Wingdings</vt:lpstr>
      <vt:lpstr>Blue theme 2015 16x9</vt:lpstr>
      <vt:lpstr>RESILIENT</vt:lpstr>
      <vt:lpstr>Use this slide for transitions</vt:lpstr>
      <vt:lpstr>Or this slide for transitions</vt:lpstr>
      <vt:lpstr>“This is an awesome  supporting quote.”</vt:lpstr>
      <vt:lpstr>This is a sample headline</vt:lpstr>
      <vt:lpstr>This is a sample headline</vt:lpstr>
      <vt:lpstr>Two-column layout</vt:lpstr>
      <vt:lpstr>Forward together</vt:lpstr>
      <vt:lpstr>PowerPoint Presentation</vt:lpstr>
      <vt:lpstr>PowerPoint Presentation</vt:lpstr>
      <vt:lpstr>This is a sample headline</vt:lpstr>
      <vt:lpstr>This is a sample headline</vt:lpstr>
      <vt:lpstr>This is a sample headline</vt:lpstr>
      <vt:lpstr>PowerPoint Presentation</vt:lpstr>
      <vt:lpstr>This is a sample headline</vt:lpstr>
      <vt:lpstr>PowerPoint Presentation</vt:lpstr>
      <vt:lpstr>PowerPoint Presentation</vt:lpstr>
      <vt:lpstr>This is a sample headline</vt:lpstr>
      <vt:lpstr>PowerPoint Presentation</vt:lpstr>
      <vt:lpstr>This is a sample headline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RESILIENT</dc:title>
  <dc:creator>Jonathan Marginson</dc:creator>
  <cp:lastModifiedBy>B2B Contact</cp:lastModifiedBy>
  <cp:revision>11</cp:revision>
  <dcterms:created xsi:type="dcterms:W3CDTF">2020-09-01T18:55:51Z</dcterms:created>
  <dcterms:modified xsi:type="dcterms:W3CDTF">2020-09-02T17:47:38Z</dcterms:modified>
</cp:coreProperties>
</file>